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D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4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5122" name="Group 5121"/>
          <p:cNvGrpSpPr/>
          <p:nvPr/>
        </p:nvGrpSpPr>
        <p:grpSpPr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123" name="Freeform 5122"/>
            <p:cNvSpPr/>
            <p:nvPr/>
          </p:nvSpPr>
          <p:spPr>
            <a:xfrm>
              <a:off x="0" y="12"/>
              <a:ext cx="5758" cy="3273"/>
            </a:xfrm>
            <a:custGeom>
              <a:avLst/>
              <a:gdLst/>
              <a:ahLst/>
              <a:cxnLst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24" name="Freeform 5123"/>
            <p:cNvSpPr/>
            <p:nvPr/>
          </p:nvSpPr>
          <p:spPr>
            <a:xfrm>
              <a:off x="149" y="0"/>
              <a:ext cx="5609" cy="3243"/>
            </a:xfrm>
            <a:custGeom>
              <a:avLst/>
              <a:gdLst/>
              <a:ahLst/>
              <a:cxnLst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25" name="Freeform 5124"/>
            <p:cNvSpPr/>
            <p:nvPr/>
          </p:nvSpPr>
          <p:spPr>
            <a:xfrm>
              <a:off x="0" y="3433"/>
              <a:ext cx="4038" cy="191"/>
            </a:xfrm>
            <a:custGeom>
              <a:avLst/>
              <a:gdLst/>
              <a:ahLst/>
              <a:cxnLst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26" name="Freeform 5125"/>
            <p:cNvSpPr/>
            <p:nvPr/>
          </p:nvSpPr>
          <p:spPr>
            <a:xfrm>
              <a:off x="4038" y="3577"/>
              <a:ext cx="1720" cy="65"/>
            </a:xfrm>
            <a:custGeom>
              <a:avLst/>
              <a:gdLst/>
              <a:ahLst/>
              <a:cxnLst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27" name="Freeform 5126"/>
            <p:cNvSpPr/>
            <p:nvPr/>
          </p:nvSpPr>
          <p:spPr>
            <a:xfrm>
              <a:off x="0" y="3726"/>
              <a:ext cx="4784" cy="329"/>
            </a:xfrm>
            <a:custGeom>
              <a:avLst/>
              <a:gdLst/>
              <a:ahLst/>
              <a:cxnLst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  <a:alpha val="10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28" name="Freeform 5127"/>
            <p:cNvSpPr/>
            <p:nvPr/>
          </p:nvSpPr>
          <p:spPr>
            <a:xfrm>
              <a:off x="4784" y="3702"/>
              <a:ext cx="974" cy="101"/>
            </a:xfrm>
            <a:custGeom>
              <a:avLst/>
              <a:gdLst/>
              <a:ahLst/>
              <a:cxnLst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29" name="Freeform 5128"/>
            <p:cNvSpPr/>
            <p:nvPr/>
          </p:nvSpPr>
          <p:spPr>
            <a:xfrm>
              <a:off x="3619" y="3815"/>
              <a:ext cx="2139" cy="198"/>
            </a:xfrm>
            <a:custGeom>
              <a:avLst/>
              <a:gdLst/>
              <a:ahLst/>
              <a:cxnLst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0" name="Freeform 5129"/>
            <p:cNvSpPr/>
            <p:nvPr/>
          </p:nvSpPr>
          <p:spPr>
            <a:xfrm>
              <a:off x="0" y="3971"/>
              <a:ext cx="3619" cy="348"/>
            </a:xfrm>
            <a:custGeom>
              <a:avLst/>
              <a:gdLst/>
              <a:ahLst/>
              <a:cxnLst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1" name="Freeform 5130"/>
            <p:cNvSpPr/>
            <p:nvPr/>
          </p:nvSpPr>
          <p:spPr>
            <a:xfrm>
              <a:off x="2097" y="4043"/>
              <a:ext cx="2514" cy="276"/>
            </a:xfrm>
            <a:custGeom>
              <a:avLst/>
              <a:gdLst/>
              <a:ahLst/>
              <a:cxnLst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2" name="Freeform 5131"/>
            <p:cNvSpPr/>
            <p:nvPr/>
          </p:nvSpPr>
          <p:spPr>
            <a:xfrm>
              <a:off x="4354" y="3869"/>
              <a:ext cx="1404" cy="378"/>
            </a:xfrm>
            <a:custGeom>
              <a:avLst/>
              <a:gdLst/>
              <a:ahLst/>
              <a:cxnLst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3" name="Freeform 5132"/>
            <p:cNvSpPr/>
            <p:nvPr/>
          </p:nvSpPr>
          <p:spPr>
            <a:xfrm>
              <a:off x="5030" y="3151"/>
              <a:ext cx="728" cy="240"/>
            </a:xfrm>
            <a:custGeom>
              <a:avLst/>
              <a:gdLst/>
              <a:ahLst/>
              <a:cxnLst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4" name="Freeform 5133"/>
            <p:cNvSpPr/>
            <p:nvPr/>
          </p:nvSpPr>
          <p:spPr>
            <a:xfrm>
              <a:off x="0" y="1486"/>
              <a:ext cx="5030" cy="1671"/>
            </a:xfrm>
            <a:custGeom>
              <a:avLst/>
              <a:gdLst/>
              <a:ahLst/>
              <a:cxnLst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5" name="Freeform 5134"/>
            <p:cNvSpPr/>
            <p:nvPr/>
          </p:nvSpPr>
          <p:spPr>
            <a:xfrm>
              <a:off x="5030" y="3049"/>
              <a:ext cx="728" cy="318"/>
            </a:xfrm>
            <a:custGeom>
              <a:avLst/>
              <a:gdLst/>
              <a:ahLst/>
              <a:cxnLst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6" name="Freeform 5135"/>
            <p:cNvSpPr/>
            <p:nvPr/>
          </p:nvSpPr>
          <p:spPr>
            <a:xfrm>
              <a:off x="0" y="916"/>
              <a:ext cx="5030" cy="2187"/>
            </a:xfrm>
            <a:custGeom>
              <a:avLst/>
              <a:gdLst/>
              <a:ahLst/>
              <a:cxnLst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7" name="Freeform 5136"/>
            <p:cNvSpPr/>
            <p:nvPr/>
          </p:nvSpPr>
          <p:spPr>
            <a:xfrm>
              <a:off x="2294" y="0"/>
              <a:ext cx="3159" cy="2725"/>
            </a:xfrm>
            <a:custGeom>
              <a:avLst/>
              <a:gdLst/>
              <a:ahLst/>
              <a:cxnLst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8" name="Freeform 5137"/>
            <p:cNvSpPr/>
            <p:nvPr/>
          </p:nvSpPr>
          <p:spPr>
            <a:xfrm>
              <a:off x="5435" y="2702"/>
              <a:ext cx="323" cy="299"/>
            </a:xfrm>
            <a:custGeom>
              <a:avLst/>
              <a:gdLst/>
              <a:ahLst/>
              <a:cxnLst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39" name="Freeform 5138"/>
            <p:cNvSpPr/>
            <p:nvPr/>
          </p:nvSpPr>
          <p:spPr>
            <a:xfrm>
              <a:off x="5477" y="2588"/>
              <a:ext cx="281" cy="335"/>
            </a:xfrm>
            <a:custGeom>
              <a:avLst/>
              <a:gdLst/>
              <a:ahLst/>
              <a:cxnLst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0" name="Freeform 5139"/>
            <p:cNvSpPr/>
            <p:nvPr/>
          </p:nvSpPr>
          <p:spPr>
            <a:xfrm>
              <a:off x="2454" y="0"/>
              <a:ext cx="3119" cy="2678"/>
            </a:xfrm>
            <a:custGeom>
              <a:avLst/>
              <a:gdLst/>
              <a:ahLst/>
              <a:cxnLst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1" name="Freeform 5140"/>
            <p:cNvSpPr/>
            <p:nvPr/>
          </p:nvSpPr>
          <p:spPr>
            <a:xfrm>
              <a:off x="5626" y="2534"/>
              <a:ext cx="132" cy="132"/>
            </a:xfrm>
            <a:custGeom>
              <a:avLst/>
              <a:gdLst/>
              <a:ahLst/>
              <a:cxnLst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2" name="Freeform 5141"/>
            <p:cNvSpPr/>
            <p:nvPr/>
          </p:nvSpPr>
          <p:spPr>
            <a:xfrm>
              <a:off x="3112" y="0"/>
              <a:ext cx="2514" cy="2534"/>
            </a:xfrm>
            <a:custGeom>
              <a:avLst/>
              <a:gdLst/>
              <a:ahLst/>
              <a:cxnLst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3" name="Freeform 5142"/>
            <p:cNvSpPr/>
            <p:nvPr/>
          </p:nvSpPr>
          <p:spPr>
            <a:xfrm>
              <a:off x="3488" y="0"/>
              <a:ext cx="2198" cy="2480"/>
            </a:xfrm>
            <a:custGeom>
              <a:avLst/>
              <a:gdLst/>
              <a:ahLst/>
              <a:cxnLst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  <a:alpha val="100000"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4" name="Freeform 5143"/>
            <p:cNvSpPr/>
            <p:nvPr/>
          </p:nvSpPr>
          <p:spPr>
            <a:xfrm>
              <a:off x="5674" y="2474"/>
              <a:ext cx="84" cy="96"/>
            </a:xfrm>
            <a:custGeom>
              <a:avLst/>
              <a:gdLst/>
              <a:ahLst/>
              <a:cxnLst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5" name="Freeform 5144"/>
            <p:cNvSpPr/>
            <p:nvPr/>
          </p:nvSpPr>
          <p:spPr>
            <a:xfrm>
              <a:off x="5603" y="850"/>
              <a:ext cx="155" cy="516"/>
            </a:xfrm>
            <a:custGeom>
              <a:avLst/>
              <a:gdLst/>
              <a:ahLst/>
              <a:cxnLst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6" name="Freeform 5145"/>
            <p:cNvSpPr/>
            <p:nvPr/>
          </p:nvSpPr>
          <p:spPr>
            <a:xfrm>
              <a:off x="5107" y="0"/>
              <a:ext cx="573" cy="1042"/>
            </a:xfrm>
            <a:custGeom>
              <a:avLst/>
              <a:gdLst/>
              <a:ahLst/>
              <a:cxnLst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7" name="Freeform 5146"/>
            <p:cNvSpPr/>
            <p:nvPr/>
          </p:nvSpPr>
          <p:spPr>
            <a:xfrm>
              <a:off x="5411" y="0"/>
              <a:ext cx="341" cy="796"/>
            </a:xfrm>
            <a:custGeom>
              <a:avLst/>
              <a:gdLst/>
              <a:ahLst/>
              <a:cxnLst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8" name="Freeform 5147"/>
            <p:cNvSpPr/>
            <p:nvPr/>
          </p:nvSpPr>
          <p:spPr>
            <a:xfrm>
              <a:off x="5698" y="653"/>
              <a:ext cx="60" cy="311"/>
            </a:xfrm>
            <a:custGeom>
              <a:avLst/>
              <a:gdLst/>
              <a:ahLst/>
              <a:cxnLst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49" name="Freeform 5148"/>
            <p:cNvSpPr/>
            <p:nvPr/>
          </p:nvSpPr>
          <p:spPr>
            <a:xfrm>
              <a:off x="2" y="1601"/>
              <a:ext cx="5752" cy="1864"/>
            </a:xfrm>
            <a:custGeom>
              <a:avLst/>
              <a:gdLst/>
              <a:ahLst/>
              <a:cxnLst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0" name="Freeform 5149"/>
            <p:cNvSpPr/>
            <p:nvPr/>
          </p:nvSpPr>
          <p:spPr>
            <a:xfrm>
              <a:off x="5754" y="3483"/>
              <a:ext cx="6" cy="6"/>
            </a:xfrm>
            <a:custGeom>
              <a:avLst/>
              <a:gdLst/>
              <a:ahLst/>
              <a:cxnLst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1" name="Freeform 5150"/>
            <p:cNvSpPr/>
            <p:nvPr/>
          </p:nvSpPr>
          <p:spPr>
            <a:xfrm>
              <a:off x="2" y="2152"/>
              <a:ext cx="5752" cy="1337"/>
            </a:xfrm>
            <a:custGeom>
              <a:avLst/>
              <a:gdLst/>
              <a:ahLst/>
              <a:cxnLst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2" name="Freeform 5151"/>
            <p:cNvSpPr/>
            <p:nvPr/>
          </p:nvSpPr>
          <p:spPr>
            <a:xfrm>
              <a:off x="2" y="3177"/>
              <a:ext cx="5752" cy="414"/>
            </a:xfrm>
            <a:custGeom>
              <a:avLst/>
              <a:gdLst/>
              <a:ahLst/>
              <a:cxnLst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3" name="Freeform 5152"/>
            <p:cNvSpPr/>
            <p:nvPr/>
          </p:nvSpPr>
          <p:spPr>
            <a:xfrm>
              <a:off x="1297" y="0"/>
              <a:ext cx="4457" cy="3177"/>
            </a:xfrm>
            <a:custGeom>
              <a:avLst/>
              <a:gdLst/>
              <a:ahLst/>
              <a:cxnLst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4" name="Freeform 5153"/>
            <p:cNvSpPr/>
            <p:nvPr/>
          </p:nvSpPr>
          <p:spPr>
            <a:xfrm>
              <a:off x="3321" y="0"/>
              <a:ext cx="2433" cy="2614"/>
            </a:xfrm>
            <a:custGeom>
              <a:avLst/>
              <a:gdLst/>
              <a:ahLst/>
              <a:cxnLst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5" name="Freeform 5154"/>
            <p:cNvSpPr/>
            <p:nvPr/>
          </p:nvSpPr>
          <p:spPr>
            <a:xfrm>
              <a:off x="3950" y="0"/>
              <a:ext cx="1804" cy="2464"/>
            </a:xfrm>
            <a:custGeom>
              <a:avLst/>
              <a:gdLst/>
              <a:ahLst/>
              <a:cxnLst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6" name="Freeform 5155"/>
            <p:cNvSpPr/>
            <p:nvPr/>
          </p:nvSpPr>
          <p:spPr>
            <a:xfrm>
              <a:off x="4519" y="0"/>
              <a:ext cx="1235" cy="2074"/>
            </a:xfrm>
            <a:custGeom>
              <a:avLst/>
              <a:gdLst/>
              <a:ahLst/>
              <a:cxnLst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7" name="Freeform 5156"/>
            <p:cNvSpPr/>
            <p:nvPr/>
          </p:nvSpPr>
          <p:spPr>
            <a:xfrm>
              <a:off x="4694" y="0"/>
              <a:ext cx="1060" cy="1936"/>
            </a:xfrm>
            <a:custGeom>
              <a:avLst/>
              <a:gdLst/>
              <a:ahLst/>
              <a:cxnLst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158" name="Freeform 5157"/>
            <p:cNvSpPr/>
            <p:nvPr/>
          </p:nvSpPr>
          <p:spPr>
            <a:xfrm>
              <a:off x="4981" y="0"/>
              <a:ext cx="773" cy="1487"/>
            </a:xfrm>
            <a:custGeom>
              <a:avLst/>
              <a:gdLst/>
              <a:ahLst/>
              <a:cxnLst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5159" name="Group 5158"/>
            <p:cNvGrpSpPr/>
            <p:nvPr userDrawn="1"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160" name="Freeform 5159"/>
              <p:cNvSpPr/>
              <p:nvPr/>
            </p:nvSpPr>
            <p:spPr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1" name="Freeform 5160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5162" name="Title 5161"/>
          <p:cNvSpPr>
            <a:spLocks noGrp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defRPr sz="4800"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5163" name="Subtitle 5162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90000"/>
              <a:buFont typeface="Wingdings" panose="05000000000000000000" pitchFamily="2" charset="2"/>
              <a:buNone/>
              <a:defRPr sz="3600"/>
            </a:lvl1pPr>
            <a:lvl2pPr marL="457200" lvl="1" indent="0" algn="ctr">
              <a:buClrTx/>
              <a:buSzTx/>
              <a:buFontTx/>
              <a:buNone/>
              <a:defRPr sz="3600"/>
            </a:lvl2pPr>
            <a:lvl3pPr marL="914400" lvl="2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 sz="3600"/>
            </a:lvl3pPr>
            <a:lvl4pPr marL="1371600" lvl="3" indent="0" algn="ctr">
              <a:buClrTx/>
              <a:buSzTx/>
              <a:buFontTx/>
              <a:buNone/>
              <a:defRPr sz="3600"/>
            </a:lvl4pPr>
            <a:lvl5pPr marL="1828800" lvl="4" indent="0" algn="ctr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 sz="3600"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5164" name="Date Placeholder 5163"/>
          <p:cNvSpPr>
            <a:spLocks noGrp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165" name="Footer Placeholder 516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166" name="Slide Number Placeholder 5165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/>
            </a:lvl1pPr>
          </a:lstStyle>
          <a:p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4098" name="Group 4097"/>
          <p:cNvGrpSpPr/>
          <p:nvPr/>
        </p:nvGrpSpPr>
        <p:grpSpPr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099" name="Freeform 4098"/>
            <p:cNvSpPr/>
            <p:nvPr/>
          </p:nvSpPr>
          <p:spPr>
            <a:xfrm>
              <a:off x="0" y="12"/>
              <a:ext cx="5758" cy="3273"/>
            </a:xfrm>
            <a:custGeom>
              <a:avLst/>
              <a:gdLst/>
              <a:ahLst/>
              <a:cxnLst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0" name="Freeform 4099"/>
            <p:cNvSpPr/>
            <p:nvPr/>
          </p:nvSpPr>
          <p:spPr>
            <a:xfrm>
              <a:off x="149" y="0"/>
              <a:ext cx="5609" cy="3243"/>
            </a:xfrm>
            <a:custGeom>
              <a:avLst/>
              <a:gdLst/>
              <a:ahLst/>
              <a:cxnLst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1" name="Freeform 4100"/>
            <p:cNvSpPr/>
            <p:nvPr/>
          </p:nvSpPr>
          <p:spPr>
            <a:xfrm>
              <a:off x="0" y="3433"/>
              <a:ext cx="4038" cy="191"/>
            </a:xfrm>
            <a:custGeom>
              <a:avLst/>
              <a:gdLst/>
              <a:ahLst/>
              <a:cxnLst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2" name="Freeform 4101"/>
            <p:cNvSpPr/>
            <p:nvPr/>
          </p:nvSpPr>
          <p:spPr>
            <a:xfrm>
              <a:off x="4038" y="3577"/>
              <a:ext cx="1720" cy="65"/>
            </a:xfrm>
            <a:custGeom>
              <a:avLst/>
              <a:gdLst/>
              <a:ahLst/>
              <a:cxnLst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3" name="Freeform 4102"/>
            <p:cNvSpPr/>
            <p:nvPr/>
          </p:nvSpPr>
          <p:spPr>
            <a:xfrm>
              <a:off x="0" y="3726"/>
              <a:ext cx="4784" cy="329"/>
            </a:xfrm>
            <a:custGeom>
              <a:avLst/>
              <a:gdLst/>
              <a:ahLst/>
              <a:cxnLst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  <a:alpha val="10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4" name="Freeform 4103"/>
            <p:cNvSpPr/>
            <p:nvPr/>
          </p:nvSpPr>
          <p:spPr>
            <a:xfrm>
              <a:off x="4784" y="3702"/>
              <a:ext cx="974" cy="101"/>
            </a:xfrm>
            <a:custGeom>
              <a:avLst/>
              <a:gdLst/>
              <a:ahLst/>
              <a:cxnLst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5" name="Freeform 4104"/>
            <p:cNvSpPr/>
            <p:nvPr/>
          </p:nvSpPr>
          <p:spPr>
            <a:xfrm>
              <a:off x="3619" y="3815"/>
              <a:ext cx="2139" cy="198"/>
            </a:xfrm>
            <a:custGeom>
              <a:avLst/>
              <a:gdLst/>
              <a:ahLst/>
              <a:cxnLst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6" name="Freeform 4105"/>
            <p:cNvSpPr/>
            <p:nvPr/>
          </p:nvSpPr>
          <p:spPr>
            <a:xfrm>
              <a:off x="0" y="3971"/>
              <a:ext cx="3619" cy="348"/>
            </a:xfrm>
            <a:custGeom>
              <a:avLst/>
              <a:gdLst/>
              <a:ahLst/>
              <a:cxnLst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7" name="Freeform 4106"/>
            <p:cNvSpPr/>
            <p:nvPr/>
          </p:nvSpPr>
          <p:spPr>
            <a:xfrm>
              <a:off x="2097" y="4043"/>
              <a:ext cx="2514" cy="276"/>
            </a:xfrm>
            <a:custGeom>
              <a:avLst/>
              <a:gdLst/>
              <a:ahLst/>
              <a:cxnLst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8" name="Freeform 4107"/>
            <p:cNvSpPr/>
            <p:nvPr/>
          </p:nvSpPr>
          <p:spPr>
            <a:xfrm>
              <a:off x="4354" y="3869"/>
              <a:ext cx="1404" cy="378"/>
            </a:xfrm>
            <a:custGeom>
              <a:avLst/>
              <a:gdLst/>
              <a:ahLst/>
              <a:cxnLst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09" name="Freeform 4108"/>
            <p:cNvSpPr/>
            <p:nvPr/>
          </p:nvSpPr>
          <p:spPr>
            <a:xfrm>
              <a:off x="5030" y="3151"/>
              <a:ext cx="728" cy="240"/>
            </a:xfrm>
            <a:custGeom>
              <a:avLst/>
              <a:gdLst/>
              <a:ahLst/>
              <a:cxnLst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0" name="Freeform 4109"/>
            <p:cNvSpPr/>
            <p:nvPr/>
          </p:nvSpPr>
          <p:spPr>
            <a:xfrm>
              <a:off x="0" y="1486"/>
              <a:ext cx="5030" cy="1671"/>
            </a:xfrm>
            <a:custGeom>
              <a:avLst/>
              <a:gdLst/>
              <a:ahLst/>
              <a:cxnLst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1" name="Freeform 4110"/>
            <p:cNvSpPr/>
            <p:nvPr/>
          </p:nvSpPr>
          <p:spPr>
            <a:xfrm>
              <a:off x="5030" y="3049"/>
              <a:ext cx="728" cy="318"/>
            </a:xfrm>
            <a:custGeom>
              <a:avLst/>
              <a:gdLst/>
              <a:ahLst/>
              <a:cxnLst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2" name="Freeform 4111"/>
            <p:cNvSpPr/>
            <p:nvPr/>
          </p:nvSpPr>
          <p:spPr>
            <a:xfrm>
              <a:off x="0" y="916"/>
              <a:ext cx="5030" cy="2187"/>
            </a:xfrm>
            <a:custGeom>
              <a:avLst/>
              <a:gdLst/>
              <a:ahLst/>
              <a:cxnLst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3" name="Freeform 4112"/>
            <p:cNvSpPr/>
            <p:nvPr/>
          </p:nvSpPr>
          <p:spPr>
            <a:xfrm>
              <a:off x="2294" y="0"/>
              <a:ext cx="3159" cy="2725"/>
            </a:xfrm>
            <a:custGeom>
              <a:avLst/>
              <a:gdLst/>
              <a:ahLst/>
              <a:cxnLst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4" name="Freeform 4113"/>
            <p:cNvSpPr/>
            <p:nvPr/>
          </p:nvSpPr>
          <p:spPr>
            <a:xfrm>
              <a:off x="5435" y="2702"/>
              <a:ext cx="323" cy="299"/>
            </a:xfrm>
            <a:custGeom>
              <a:avLst/>
              <a:gdLst/>
              <a:ahLst/>
              <a:cxnLst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5" name="Freeform 4114"/>
            <p:cNvSpPr/>
            <p:nvPr/>
          </p:nvSpPr>
          <p:spPr>
            <a:xfrm>
              <a:off x="5477" y="2588"/>
              <a:ext cx="281" cy="335"/>
            </a:xfrm>
            <a:custGeom>
              <a:avLst/>
              <a:gdLst/>
              <a:ahLst/>
              <a:cxnLst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6" name="Freeform 4115"/>
            <p:cNvSpPr/>
            <p:nvPr/>
          </p:nvSpPr>
          <p:spPr>
            <a:xfrm>
              <a:off x="2454" y="0"/>
              <a:ext cx="3119" cy="2678"/>
            </a:xfrm>
            <a:custGeom>
              <a:avLst/>
              <a:gdLst/>
              <a:ahLst/>
              <a:cxnLst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7" name="Freeform 4116"/>
            <p:cNvSpPr/>
            <p:nvPr/>
          </p:nvSpPr>
          <p:spPr>
            <a:xfrm>
              <a:off x="5626" y="2534"/>
              <a:ext cx="132" cy="132"/>
            </a:xfrm>
            <a:custGeom>
              <a:avLst/>
              <a:gdLst/>
              <a:ahLst/>
              <a:cxnLst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8" name="Freeform 4117"/>
            <p:cNvSpPr/>
            <p:nvPr/>
          </p:nvSpPr>
          <p:spPr>
            <a:xfrm>
              <a:off x="3112" y="0"/>
              <a:ext cx="2514" cy="2534"/>
            </a:xfrm>
            <a:custGeom>
              <a:avLst/>
              <a:gdLst/>
              <a:ahLst/>
              <a:cxnLst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19" name="Freeform 4118"/>
            <p:cNvSpPr/>
            <p:nvPr/>
          </p:nvSpPr>
          <p:spPr>
            <a:xfrm>
              <a:off x="3488" y="0"/>
              <a:ext cx="2198" cy="2480"/>
            </a:xfrm>
            <a:custGeom>
              <a:avLst/>
              <a:gdLst/>
              <a:ahLst/>
              <a:cxnLst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  <a:alpha val="100000"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0" name="Freeform 4119"/>
            <p:cNvSpPr/>
            <p:nvPr/>
          </p:nvSpPr>
          <p:spPr>
            <a:xfrm>
              <a:off x="5674" y="2474"/>
              <a:ext cx="84" cy="96"/>
            </a:xfrm>
            <a:custGeom>
              <a:avLst/>
              <a:gdLst/>
              <a:ahLst/>
              <a:cxnLst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1" name="Freeform 4120"/>
            <p:cNvSpPr/>
            <p:nvPr/>
          </p:nvSpPr>
          <p:spPr>
            <a:xfrm>
              <a:off x="5603" y="850"/>
              <a:ext cx="155" cy="516"/>
            </a:xfrm>
            <a:custGeom>
              <a:avLst/>
              <a:gdLst/>
              <a:ahLst/>
              <a:cxnLst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2" name="Freeform 4121"/>
            <p:cNvSpPr/>
            <p:nvPr/>
          </p:nvSpPr>
          <p:spPr>
            <a:xfrm>
              <a:off x="5107" y="0"/>
              <a:ext cx="573" cy="1042"/>
            </a:xfrm>
            <a:custGeom>
              <a:avLst/>
              <a:gdLst/>
              <a:ahLst/>
              <a:cxnLst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3" name="Freeform 4122"/>
            <p:cNvSpPr/>
            <p:nvPr/>
          </p:nvSpPr>
          <p:spPr>
            <a:xfrm>
              <a:off x="5411" y="0"/>
              <a:ext cx="341" cy="796"/>
            </a:xfrm>
            <a:custGeom>
              <a:avLst/>
              <a:gdLst/>
              <a:ahLst/>
              <a:cxnLst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4" name="Freeform 4123"/>
            <p:cNvSpPr/>
            <p:nvPr/>
          </p:nvSpPr>
          <p:spPr>
            <a:xfrm>
              <a:off x="5698" y="653"/>
              <a:ext cx="60" cy="311"/>
            </a:xfrm>
            <a:custGeom>
              <a:avLst/>
              <a:gdLst/>
              <a:ahLst/>
              <a:cxnLst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5" name="Freeform 4124"/>
            <p:cNvSpPr/>
            <p:nvPr/>
          </p:nvSpPr>
          <p:spPr>
            <a:xfrm>
              <a:off x="2" y="1601"/>
              <a:ext cx="5752" cy="1864"/>
            </a:xfrm>
            <a:custGeom>
              <a:avLst/>
              <a:gdLst/>
              <a:ahLst/>
              <a:cxnLst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6" name="Freeform 4125"/>
            <p:cNvSpPr/>
            <p:nvPr/>
          </p:nvSpPr>
          <p:spPr>
            <a:xfrm>
              <a:off x="5754" y="3483"/>
              <a:ext cx="6" cy="6"/>
            </a:xfrm>
            <a:custGeom>
              <a:avLst/>
              <a:gdLst/>
              <a:ahLst/>
              <a:cxnLst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7" name="Freeform 4126"/>
            <p:cNvSpPr/>
            <p:nvPr/>
          </p:nvSpPr>
          <p:spPr>
            <a:xfrm>
              <a:off x="2" y="2152"/>
              <a:ext cx="5752" cy="1337"/>
            </a:xfrm>
            <a:custGeom>
              <a:avLst/>
              <a:gdLst/>
              <a:ahLst/>
              <a:cxnLst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8" name="Freeform 4127"/>
            <p:cNvSpPr/>
            <p:nvPr/>
          </p:nvSpPr>
          <p:spPr>
            <a:xfrm>
              <a:off x="2" y="3177"/>
              <a:ext cx="5752" cy="414"/>
            </a:xfrm>
            <a:custGeom>
              <a:avLst/>
              <a:gdLst/>
              <a:ahLst/>
              <a:cxnLst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29" name="Freeform 4128"/>
            <p:cNvSpPr/>
            <p:nvPr/>
          </p:nvSpPr>
          <p:spPr>
            <a:xfrm>
              <a:off x="1297" y="0"/>
              <a:ext cx="4457" cy="3177"/>
            </a:xfrm>
            <a:custGeom>
              <a:avLst/>
              <a:gdLst/>
              <a:ahLst/>
              <a:cxnLst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0" name="Freeform 4129"/>
            <p:cNvSpPr/>
            <p:nvPr/>
          </p:nvSpPr>
          <p:spPr>
            <a:xfrm>
              <a:off x="3321" y="0"/>
              <a:ext cx="2433" cy="2614"/>
            </a:xfrm>
            <a:custGeom>
              <a:avLst/>
              <a:gdLst/>
              <a:ahLst/>
              <a:cxnLst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1" name="Freeform 4130"/>
            <p:cNvSpPr/>
            <p:nvPr/>
          </p:nvSpPr>
          <p:spPr>
            <a:xfrm>
              <a:off x="3950" y="0"/>
              <a:ext cx="1804" cy="2464"/>
            </a:xfrm>
            <a:custGeom>
              <a:avLst/>
              <a:gdLst/>
              <a:ahLst/>
              <a:cxnLst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2" name="Freeform 4131"/>
            <p:cNvSpPr/>
            <p:nvPr/>
          </p:nvSpPr>
          <p:spPr>
            <a:xfrm>
              <a:off x="4519" y="0"/>
              <a:ext cx="1235" cy="2074"/>
            </a:xfrm>
            <a:custGeom>
              <a:avLst/>
              <a:gdLst/>
              <a:ahLst/>
              <a:cxnLst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3" name="Freeform 4132"/>
            <p:cNvSpPr/>
            <p:nvPr/>
          </p:nvSpPr>
          <p:spPr>
            <a:xfrm>
              <a:off x="4694" y="0"/>
              <a:ext cx="1060" cy="1936"/>
            </a:xfrm>
            <a:custGeom>
              <a:avLst/>
              <a:gdLst/>
              <a:ahLst/>
              <a:cxnLst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4" name="Freeform 4133"/>
            <p:cNvSpPr/>
            <p:nvPr/>
          </p:nvSpPr>
          <p:spPr>
            <a:xfrm>
              <a:off x="4981" y="0"/>
              <a:ext cx="773" cy="1487"/>
            </a:xfrm>
            <a:custGeom>
              <a:avLst/>
              <a:gdLst/>
              <a:ahLst/>
              <a:cxnLst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4135" name="Group 4134"/>
            <p:cNvGrpSpPr/>
            <p:nvPr userDrawn="1"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136" name="Freeform 4135"/>
              <p:cNvSpPr/>
              <p:nvPr/>
            </p:nvSpPr>
            <p:spPr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37" name="Freeform 4136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4138" name="Title 4137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4139" name="Text Placeholder 413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140" name="Date Placeholder 4139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141" name="Footer Placeholder 4140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pPr lvl="0"/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142" name="Slide Number Placeholder 4141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/>
            </a:lvl1pPr>
          </a:lstStyle>
          <a:p>
            <a:pPr lvl="0"/>
            <a:fld id="{9A0DB2DC-4C9A-4742-B13C-FB6460FD3503}" type="slidenum">
              <a:rPr lang="en-GB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3"/>
        </a:buBlip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4"/>
        </a:buBlip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4"/>
        </a:buBlip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4"/>
        </a:buBlip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4"/>
        </a:buBlip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4"/>
        </a:buBlip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xfrm>
            <a:off x="468313" y="404813"/>
            <a:ext cx="8229600" cy="1223962"/>
          </a:xfrm>
          <a:ln/>
        </p:spPr>
        <p:txBody>
          <a:bodyPr anchor="ctr" anchorCtr="0"/>
          <a:p>
            <a:pPr defTabSz="914400">
              <a:buNone/>
            </a:pPr>
            <a:r>
              <a:rPr kern="1200" baseline="0">
                <a:latin typeface="Arial" panose="020B0604020202020204" pitchFamily="34" charset="0"/>
              </a:rPr>
              <a:t>Fractional Indices 2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2051" name="Subtitle 2050"/>
          <p:cNvSpPr>
            <a:spLocks noGrp="1"/>
          </p:cNvSpPr>
          <p:nvPr>
            <p:ph type="subTitle" idx="1"/>
          </p:nvPr>
        </p:nvSpPr>
        <p:spPr>
          <a:xfrm>
            <a:off x="1476375" y="1773238"/>
            <a:ext cx="6400800" cy="766762"/>
          </a:xfrm>
          <a:ln/>
        </p:spPr>
        <p:txBody>
          <a:bodyPr anchor="t" anchorCtr="0"/>
          <a:p>
            <a:pPr defTabSz="914400">
              <a:buSzPct val="90000"/>
            </a:pPr>
            <a:r>
              <a:rPr kern="1200" baseline="0">
                <a:latin typeface="Arial" panose="020B0604020202020204" pitchFamily="34" charset="0"/>
              </a:rPr>
              <a:t>Remember x</a:t>
            </a:r>
            <a:r>
              <a:rPr lang="en-US" altLang="x-none" kern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¾</a:t>
            </a:r>
            <a:r>
              <a:rPr lang="en-US" altLang="x-non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 = (x</a:t>
            </a:r>
            <a:r>
              <a:rPr lang="en-US" altLang="x-none" kern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x-non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x-none" kern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¼</a:t>
            </a:r>
            <a:r>
              <a:rPr lang="en-US" altLang="x-non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 or (x</a:t>
            </a:r>
            <a:r>
              <a:rPr lang="en-US" altLang="x-none" kern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¼</a:t>
            </a:r>
            <a:r>
              <a:rPr lang="en-US" altLang="x-non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x-none" kern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x-non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x-none" kern="1200" baseline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52" name="Text Box 2051"/>
          <p:cNvSpPr txBox="1"/>
          <p:nvPr/>
        </p:nvSpPr>
        <p:spPr>
          <a:xfrm>
            <a:off x="900113" y="2708275"/>
            <a:ext cx="21605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16 </a:t>
            </a:r>
            <a:r>
              <a:rPr lang="en-US" altLang="x-none" sz="3200" baseline="30000" dirty="0">
                <a:effectLst>
                  <a:outerShdw blurRad="38100" dist="38100" dir="2700000">
                    <a:srgbClr val="C0C0C0"/>
                  </a:outerShdw>
                </a:effectLst>
              </a:rPr>
              <a:t>¾</a:t>
            </a:r>
            <a:endParaRPr sz="3200" baseline="3000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054" name="Text Box 2053"/>
          <p:cNvSpPr txBox="1"/>
          <p:nvPr/>
        </p:nvSpPr>
        <p:spPr>
          <a:xfrm>
            <a:off x="3419475" y="2708275"/>
            <a:ext cx="3168650" cy="57943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16 </a:t>
            </a:r>
            <a:r>
              <a:rPr lang="en-US" altLang="x-none" sz="3200" baseline="30000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¾</a:t>
            </a:r>
            <a:r>
              <a:rPr lang="en-US" altLang="x-none" sz="3200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= (16</a:t>
            </a:r>
            <a:r>
              <a:rPr lang="en-US" altLang="x-none" sz="3200" baseline="30000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¼</a:t>
            </a:r>
            <a:r>
              <a:rPr lang="en-US" altLang="x-none" sz="3200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)</a:t>
            </a:r>
            <a:r>
              <a:rPr lang="en-US" altLang="x-none" sz="3200" baseline="30000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3 </a:t>
            </a:r>
            <a:r>
              <a:rPr lang="en-US" altLang="x-none" sz="3200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=</a:t>
            </a:r>
          </a:p>
        </p:txBody>
      </p:sp>
      <p:sp>
        <p:nvSpPr>
          <p:cNvPr id="2055" name="Text Box 2054"/>
          <p:cNvSpPr txBox="1"/>
          <p:nvPr/>
        </p:nvSpPr>
        <p:spPr>
          <a:xfrm>
            <a:off x="6588125" y="2708275"/>
            <a:ext cx="1655763" cy="57943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2</a:t>
            </a:r>
            <a:r>
              <a:rPr sz="3200" baseline="30000">
                <a:solidFill>
                  <a:schemeClr val="bg1"/>
                </a:solidFill>
              </a:rPr>
              <a:t>3</a:t>
            </a:r>
            <a:r>
              <a:rPr sz="3200">
                <a:solidFill>
                  <a:schemeClr val="bg1"/>
                </a:solidFill>
              </a:rPr>
              <a:t> = 8</a:t>
            </a:r>
            <a:endParaRPr sz="3200">
              <a:solidFill>
                <a:schemeClr val="bg1"/>
              </a:solidFill>
            </a:endParaRPr>
          </a:p>
        </p:txBody>
      </p:sp>
      <p:sp>
        <p:nvSpPr>
          <p:cNvPr id="2056" name="Text Box 2055"/>
          <p:cNvSpPr txBox="1"/>
          <p:nvPr/>
        </p:nvSpPr>
        <p:spPr>
          <a:xfrm>
            <a:off x="900113" y="3573463"/>
            <a:ext cx="24495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(-27)</a:t>
            </a:r>
            <a:r>
              <a:rPr sz="3200" baseline="30000">
                <a:cs typeface="Arial" panose="020B0604020202020204" pitchFamily="34" charset="0"/>
              </a:rPr>
              <a:t>⅔</a:t>
            </a:r>
            <a:endParaRPr sz="3200">
              <a:ea typeface="Arial" panose="020B0604020202020204" pitchFamily="34" charset="0"/>
            </a:endParaRPr>
          </a:p>
        </p:txBody>
      </p:sp>
      <p:sp>
        <p:nvSpPr>
          <p:cNvPr id="2057" name="Text Box 2056"/>
          <p:cNvSpPr txBox="1"/>
          <p:nvPr/>
        </p:nvSpPr>
        <p:spPr>
          <a:xfrm>
            <a:off x="3419475" y="3573463"/>
            <a:ext cx="1873250" cy="579437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(-27</a:t>
            </a:r>
            <a:r>
              <a:rPr sz="3200" baseline="30000">
                <a:solidFill>
                  <a:schemeClr val="bg1"/>
                </a:solidFill>
                <a:cs typeface="Arial" panose="020B0604020202020204" pitchFamily="34" charset="0"/>
              </a:rPr>
              <a:t>⅓</a:t>
            </a:r>
            <a:r>
              <a:rPr sz="3200">
                <a:solidFill>
                  <a:schemeClr val="bg1"/>
                </a:solidFill>
                <a:cs typeface="Arial" panose="020B0604020202020204" pitchFamily="34" charset="0"/>
              </a:rPr>
              <a:t>)</a:t>
            </a:r>
            <a:r>
              <a:rPr sz="3200" baseline="3000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  <a:r>
              <a:rPr sz="3200">
                <a:solidFill>
                  <a:schemeClr val="bg1"/>
                </a:solidFill>
                <a:cs typeface="Arial" panose="020B0604020202020204" pitchFamily="34" charset="0"/>
              </a:rPr>
              <a:t> =</a:t>
            </a:r>
            <a:r>
              <a:rPr sz="3200">
                <a:cs typeface="Arial" panose="020B0604020202020204" pitchFamily="34" charset="0"/>
              </a:rPr>
              <a:t> </a:t>
            </a:r>
            <a:endParaRPr sz="3200">
              <a:ea typeface="Arial" panose="020B0604020202020204" pitchFamily="34" charset="0"/>
            </a:endParaRPr>
          </a:p>
        </p:txBody>
      </p:sp>
      <p:sp>
        <p:nvSpPr>
          <p:cNvPr id="2058" name="Text Box 2057"/>
          <p:cNvSpPr txBox="1"/>
          <p:nvPr/>
        </p:nvSpPr>
        <p:spPr>
          <a:xfrm>
            <a:off x="5292725" y="3573463"/>
            <a:ext cx="1584325" cy="579437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(-3)</a:t>
            </a:r>
            <a:r>
              <a:rPr sz="3200" baseline="30000">
                <a:solidFill>
                  <a:schemeClr val="bg1"/>
                </a:solidFill>
              </a:rPr>
              <a:t>2</a:t>
            </a:r>
            <a:r>
              <a:rPr sz="3200">
                <a:solidFill>
                  <a:schemeClr val="bg1"/>
                </a:solidFill>
              </a:rPr>
              <a:t> =</a:t>
            </a:r>
            <a:endParaRPr sz="3200">
              <a:solidFill>
                <a:schemeClr val="bg1"/>
              </a:solidFill>
            </a:endParaRPr>
          </a:p>
        </p:txBody>
      </p:sp>
      <p:sp>
        <p:nvSpPr>
          <p:cNvPr id="2059" name="Text Box 2058"/>
          <p:cNvSpPr txBox="1"/>
          <p:nvPr/>
        </p:nvSpPr>
        <p:spPr>
          <a:xfrm>
            <a:off x="6732588" y="3573463"/>
            <a:ext cx="1511300" cy="579437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9</a:t>
            </a:r>
            <a:endParaRPr sz="3200">
              <a:solidFill>
                <a:schemeClr val="bg1"/>
              </a:solidFill>
            </a:endParaRPr>
          </a:p>
        </p:txBody>
      </p:sp>
      <p:sp>
        <p:nvSpPr>
          <p:cNvPr id="2060" name="Text Box 2059"/>
          <p:cNvSpPr txBox="1"/>
          <p:nvPr/>
        </p:nvSpPr>
        <p:spPr>
          <a:xfrm>
            <a:off x="900113" y="4581525"/>
            <a:ext cx="24479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(</a:t>
            </a:r>
            <a:r>
              <a:rPr sz="3200">
                <a:cs typeface="Arial" panose="020B0604020202020204" pitchFamily="34" charset="0"/>
              </a:rPr>
              <a:t>⅛)</a:t>
            </a:r>
            <a:r>
              <a:rPr sz="3200" baseline="30000">
                <a:cs typeface="Arial" panose="020B0604020202020204" pitchFamily="34" charset="0"/>
              </a:rPr>
              <a:t>-⅓</a:t>
            </a:r>
            <a:endParaRPr sz="3200">
              <a:ea typeface="Arial" panose="020B0604020202020204" pitchFamily="34" charset="0"/>
            </a:endParaRPr>
          </a:p>
        </p:txBody>
      </p:sp>
      <p:sp>
        <p:nvSpPr>
          <p:cNvPr id="2061" name="Text Box 2060"/>
          <p:cNvSpPr txBox="1"/>
          <p:nvPr/>
        </p:nvSpPr>
        <p:spPr>
          <a:xfrm>
            <a:off x="3348038" y="4508500"/>
            <a:ext cx="1800225" cy="57943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(⅛ </a:t>
            </a:r>
            <a:r>
              <a:rPr sz="3200" baseline="30000">
                <a:solidFill>
                  <a:schemeClr val="bg1"/>
                </a:solidFill>
              </a:rPr>
              <a:t>-1</a:t>
            </a:r>
            <a:r>
              <a:rPr sz="3200">
                <a:solidFill>
                  <a:schemeClr val="bg1"/>
                </a:solidFill>
              </a:rPr>
              <a:t>)</a:t>
            </a:r>
            <a:r>
              <a:rPr sz="3200" baseline="30000">
                <a:solidFill>
                  <a:schemeClr val="bg1"/>
                </a:solidFill>
              </a:rPr>
              <a:t>⅓</a:t>
            </a:r>
            <a:r>
              <a:rPr sz="3200">
                <a:solidFill>
                  <a:schemeClr val="bg1"/>
                </a:solidFill>
              </a:rPr>
              <a:t> =</a:t>
            </a:r>
            <a:endParaRPr sz="3200" baseline="30000">
              <a:solidFill>
                <a:schemeClr val="bg1"/>
              </a:solidFill>
            </a:endParaRPr>
          </a:p>
        </p:txBody>
      </p:sp>
      <p:sp>
        <p:nvSpPr>
          <p:cNvPr id="2062" name="Text Box 2061"/>
          <p:cNvSpPr txBox="1"/>
          <p:nvPr/>
        </p:nvSpPr>
        <p:spPr>
          <a:xfrm>
            <a:off x="5148263" y="4508500"/>
            <a:ext cx="1223962" cy="57943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8</a:t>
            </a:r>
            <a:r>
              <a:rPr sz="3200" baseline="30000">
                <a:solidFill>
                  <a:schemeClr val="bg1"/>
                </a:solidFill>
                <a:cs typeface="Arial" panose="020B0604020202020204" pitchFamily="34" charset="0"/>
              </a:rPr>
              <a:t>⅓ </a:t>
            </a:r>
            <a:r>
              <a:rPr sz="3200">
                <a:solidFill>
                  <a:schemeClr val="bg1"/>
                </a:solidFill>
                <a:cs typeface="Arial" panose="020B0604020202020204" pitchFamily="34" charset="0"/>
              </a:rPr>
              <a:t>=</a:t>
            </a:r>
            <a:endParaRPr sz="320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063" name="Text Box 2062"/>
          <p:cNvSpPr txBox="1"/>
          <p:nvPr/>
        </p:nvSpPr>
        <p:spPr>
          <a:xfrm>
            <a:off x="6372225" y="4508500"/>
            <a:ext cx="792163" cy="57943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</a:rPr>
              <a:t>2</a:t>
            </a:r>
            <a:endParaRPr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20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AED29"/>
                                      </p:to>
                                    </p:animClr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/>
      <p:bldP spid="2054" grpId="0" animBg="1"/>
      <p:bldP spid="2055" grpId="0" animBg="1"/>
      <p:bldP spid="2056" grpId="0"/>
      <p:bldP spid="2057" grpId="0" animBg="1"/>
      <p:bldP spid="2058" grpId="0" animBg="1"/>
      <p:bldP spid="2059" grpId="0" animBg="1"/>
      <p:bldP spid="2060" grpId="0"/>
      <p:bldP spid="2061" grpId="0" animBg="1"/>
      <p:bldP spid="2062" grpId="0" animBg="1"/>
      <p:bldP spid="2063" grpId="0" animBg="1"/>
      <p:bldP spid="2063" grpId="1" animBg="1"/>
    </p:bldLst>
  </p:timing>
</p:sld>
</file>

<file path=ppt/theme/theme1.xml><?xml version="1.0" encoding="utf-8"?>
<a:theme xmlns:a="http://schemas.openxmlformats.org/drawingml/2006/main" name="Beam">
  <a:themeElements>
    <a:clrScheme name="">
      <a:dk1>
        <a:srgbClr val="FFFFFF"/>
      </a:dk1>
      <a:lt1>
        <a:srgbClr val="000099"/>
      </a:lt1>
      <a:dk2>
        <a:srgbClr val="FFFFFF"/>
      </a:dk2>
      <a:lt2>
        <a:srgbClr val="000080"/>
      </a:lt2>
      <a:accent1>
        <a:srgbClr val="3366FF"/>
      </a:accent1>
      <a:accent2>
        <a:srgbClr val="7B46D0"/>
      </a:accent2>
      <a:accent3>
        <a:srgbClr val="AAAACA"/>
      </a:accent3>
      <a:accent4>
        <a:srgbClr val="DCDCDC"/>
      </a:accent4>
      <a:accent5>
        <a:srgbClr val="ADB9FF"/>
      </a:accent5>
      <a:accent6>
        <a:srgbClr val="6E3EBA"/>
      </a:accent6>
      <a:hlink>
        <a:srgbClr val="86D1EC"/>
      </a:hlink>
      <a:folHlink>
        <a:srgbClr val="45C984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66"/>
        </a:lt1>
        <a:dk2>
          <a:srgbClr val="CCCCFF"/>
        </a:dk2>
        <a:lt2>
          <a:srgbClr val="1A006C"/>
        </a:lt2>
        <a:accent1>
          <a:srgbClr val="0099CC"/>
        </a:accent1>
        <a:accent2>
          <a:srgbClr val="6600CC"/>
        </a:accent2>
        <a:accent3>
          <a:srgbClr val="AAAAB9"/>
        </a:accent3>
        <a:accent4>
          <a:srgbClr val="DCDCDC"/>
        </a:accent4>
        <a:accent5>
          <a:srgbClr val="AACAE2"/>
        </a:accent5>
        <a:accent6>
          <a:srgbClr val="5B00B7"/>
        </a:accent6>
        <a:hlink>
          <a:srgbClr val="9999FF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FFFFFF"/>
        </a:dk2>
        <a:lt2>
          <a:srgbClr val="000080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CDCDC"/>
        </a:accent4>
        <a:accent5>
          <a:srgbClr val="ADB9FF"/>
        </a:accent5>
        <a:accent6>
          <a:srgbClr val="6E3EBA"/>
        </a:accent6>
        <a:hlink>
          <a:srgbClr val="86D1EC"/>
        </a:hlink>
        <a:folHlink>
          <a:srgbClr val="45C9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F598D"/>
        </a:lt1>
        <a:dk2>
          <a:srgbClr val="CCECFF"/>
        </a:dk2>
        <a:lt2>
          <a:srgbClr val="3F4873"/>
        </a:lt2>
        <a:accent1>
          <a:srgbClr val="0099CC"/>
        </a:accent1>
        <a:accent2>
          <a:srgbClr val="4C8470"/>
        </a:accent2>
        <a:accent3>
          <a:srgbClr val="B3B5C5"/>
        </a:accent3>
        <a:accent4>
          <a:srgbClr val="DCDCDC"/>
        </a:accent4>
        <a:accent5>
          <a:srgbClr val="AACAE2"/>
        </a:accent5>
        <a:accent6>
          <a:srgbClr val="437664"/>
        </a:accent6>
        <a:hlink>
          <a:srgbClr val="99CC00"/>
        </a:hlink>
        <a:folHlink>
          <a:srgbClr val="96A4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E2EFCD"/>
        </a:dk2>
        <a:lt2>
          <a:srgbClr val="006E6B"/>
        </a:lt2>
        <a:accent1>
          <a:srgbClr val="33CCCC"/>
        </a:accent1>
        <a:accent2>
          <a:srgbClr val="6352B8"/>
        </a:accent2>
        <a:accent3>
          <a:srgbClr val="AAC1C1"/>
        </a:accent3>
        <a:accent4>
          <a:srgbClr val="DCDCDC"/>
        </a:accent4>
        <a:accent5>
          <a:srgbClr val="ADE2E2"/>
        </a:accent5>
        <a:accent6>
          <a:srgbClr val="5849A5"/>
        </a:accent6>
        <a:hlink>
          <a:srgbClr val="CC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46434"/>
        </a:lt1>
        <a:dk2>
          <a:srgbClr val="FFFFCC"/>
        </a:dk2>
        <a:lt2>
          <a:srgbClr val="48562C"/>
        </a:lt2>
        <a:accent1>
          <a:srgbClr val="7B8A6E"/>
        </a:accent1>
        <a:accent2>
          <a:srgbClr val="527C3A"/>
        </a:accent2>
        <a:accent3>
          <a:srgbClr val="B4B8AD"/>
        </a:accent3>
        <a:accent4>
          <a:srgbClr val="DCDCDC"/>
        </a:accent4>
        <a:accent5>
          <a:srgbClr val="BFC4BB"/>
        </a:accent5>
        <a:accent6>
          <a:srgbClr val="496F33"/>
        </a:accent6>
        <a:hlink>
          <a:srgbClr val="55B55E"/>
        </a:hlink>
        <a:folHlink>
          <a:srgbClr val="85B3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A5BDAC"/>
        </a:lt1>
        <a:dk2>
          <a:srgbClr val="FFFFCC"/>
        </a:dk2>
        <a:lt2>
          <a:srgbClr val="96B29E"/>
        </a:lt2>
        <a:accent1>
          <a:srgbClr val="4E8880"/>
        </a:accent1>
        <a:accent2>
          <a:srgbClr val="2F71B9"/>
        </a:accent2>
        <a:accent3>
          <a:srgbClr val="CFDAD2"/>
        </a:accent3>
        <a:accent4>
          <a:srgbClr val="DCDCDC"/>
        </a:accent4>
        <a:accent5>
          <a:srgbClr val="B3C4C1"/>
        </a:accent5>
        <a:accent6>
          <a:srgbClr val="2965A6"/>
        </a:accent6>
        <a:hlink>
          <a:srgbClr val="9DC0E7"/>
        </a:hlink>
        <a:folHlink>
          <a:srgbClr val="54CA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CC9900"/>
        </a:lt1>
        <a:dk2>
          <a:srgbClr val="CEBD40"/>
        </a:dk2>
        <a:lt2>
          <a:srgbClr val="D49C0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CDCDC"/>
        </a:accent4>
        <a:accent5>
          <a:srgbClr val="E2B9AA"/>
        </a:accent5>
        <a:accent6>
          <a:srgbClr val="727200"/>
        </a:accent6>
        <a:hlink>
          <a:srgbClr val="FF99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AF9E6"/>
        </a:dk1>
        <a:lt1>
          <a:srgbClr val="990000"/>
        </a:lt1>
        <a:dk2>
          <a:srgbClr val="EADC78"/>
        </a:dk2>
        <a:lt2>
          <a:srgbClr val="881700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8D7C6"/>
        </a:accent4>
        <a:accent5>
          <a:srgbClr val="FFB9AA"/>
        </a:accent5>
        <a:accent6>
          <a:srgbClr val="A56149"/>
        </a:accent6>
        <a:hlink>
          <a:srgbClr val="D78D15"/>
        </a:hlink>
        <a:folHlink>
          <a:srgbClr val="C6B3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4CA96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0</TotalTime>
  <Words>135</Words>
  <Application>WPS Presentation</Application>
  <PresentationFormat>On-screen Show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微软雅黑</vt:lpstr>
      <vt:lpstr>Monospace</vt:lpstr>
      <vt:lpstr>Arial Unicode MS</vt:lpstr>
      <vt:lpstr>Calibri</vt:lpstr>
      <vt:lpstr>Beam</vt:lpstr>
      <vt:lpstr>PowerPoint 演示文稿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 Indices 2</dc:title>
  <dc:creator>McCREA</dc:creator>
  <cp:lastModifiedBy>mathssite.com</cp:lastModifiedBy>
  <cp:revision>3</cp:revision>
  <dcterms:created xsi:type="dcterms:W3CDTF">2019-04-16T14:11:44Z</dcterms:created>
  <dcterms:modified xsi:type="dcterms:W3CDTF">2019-04-16T14:11:44Z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